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9217" autoAdjust="0"/>
  </p:normalViewPr>
  <p:slideViewPr>
    <p:cSldViewPr>
      <p:cViewPr varScale="1">
        <p:scale>
          <a:sx n="69" d="100"/>
          <a:sy n="69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8F6B-67A8-4633-86BC-BD90F58DEBF9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F352-9B92-4362-94F9-0C9B387F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rxvillal\Desktop\eg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13547"/>
            <a:ext cx="5962650" cy="35394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77000" y="3810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 </a:t>
            </a:r>
            <a:r>
              <a:rPr lang="en-US" dirty="0" smtClean="0"/>
              <a:t>30, 2015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81200" y="228600"/>
            <a:ext cx="5105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Egg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5029200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the first stage in the life cycle of many organisms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122" name="AutoShape 2" descr="data:image/jpeg;base64,/9j/4AAQSkZJRgABAQAAAQABAAD/2wCEAAkGBhQSERUTExQVFRMWGBoaFxgYGRwbGRgYGxsaGhgaGB8XHSceGhkjGRwXHy8gIycpLC0sGB4xNTAqNSYrLCkBCQoKDgwOGg8PGikcHCQsKSwpKSwsKSwsKSwsLCwsKSksLCkpLCwpLCksLCksKSwsKSwpLCwsLCwpLCwsLCwsLP/AABEIANkA6AMBIgACEQEDEQH/xAAbAAABBQEBAAAAAAAAAAAAAAACAAEDBAUGB//EAEAQAAECBAQDBgUCBQQBAwUAAAECEQADITEEEkFRBWFxBhMigZGxMqHB0fAH4RQjQnLxFVJigjMWssIXJEOSov/EABkBAAMBAQEAAAAAAAAAAAAAAAABAgMFBP/EACMRAAICAgICAgMBAAAAAAAAAAABAhEDIRIxQVEEIhNhcSP/2gAMAwEAAhEDEQA/AIpegZwBpDitQ40JgEBjccjqImlkBq70OkcpnnBQB5b7wy6EirHf2hkkHlW37wcxqFiRz3ir0BXWplBSaKG3PSNyTjApLv1Gx2jJxOYmgZok4eSlZSWr77xjOLey4yo2ZhC0s1fpGcqTUvYWLMxMXpU0iuoivjEa3So/D7RpCfJBNUyokudGqHf5wJuHa9XtDpIeoroHtAqcuN7xZABTtqRa/WJwq9T7fhiIsWoQw89oJAYO/wAnEFgWpeLW7AuA3lEn+pK5W6e0UpiXBbkesEEMasHFukKkOy4jiRFFJfzrEsviaC9xGYw8idL+v1iLNb1fp7wcUPkzoZWKSXY/SLEqaFJIcKFi0c2S4NX0f6RLJmGuWmpsLdLwqfgORtKkpYptfS77xTxGDZ7Nd9tnI3iKVjiCQq3Wwi9IxII8JcbG7Q7rsKszigvZtN72b7wwS39qf/2rvuRGpkQageKx2Y7iIJ+AOh1oaHm8OyWiiJm1S/8A/QoOghwOTgaG4f3GsGK6WUQ3q/XWJESsp/5G3IbbxLYhu8DC7Wrd4jL+rVtTT5wlTKDR3ApQnltYwADVNNzp771h+ACGo8rXrYcxDmjgsdGtX9oZKbt196/m8MteaiSAWoCKPt1hAPdr3rap+sNDJFA4BNXo1WhQgKqANCHN3uIA30OvpEK1f0k0dnF+og0m71NuZ6Q7GWECnK7xHNU9Sf2hkpNTY1pZv3hlg/MV5w0AClUNHP58oZaiNdafm0GU2q+haByirkQMDRwuNzoJZlJofpAyVgpKFOSHKemoEVsFNZWU/Cqj84szk5eWseSTeOd+DZfaJXmSzUByWvYgxHKWqgOgvr0jRWAtig5ia8w2h5Rn4ksQ5atga7eTx6b8oxokWXysXGwu23WE5AG2a2vmYhlzgqxLn2trEsoMQKEA+ZbXlDf6ABLkgkbnrCQu1RV9K7awyluTlHi60+d4OWoVa6QxBuCekUgDQu5dvCx8vZ4jJD0Yhq0bp1gkIffoxcb/ADgHejuz9Q2+8NgErkKkkWLW6QaPMaF7a3fnAh2DZudWGtd4ZCnALXrUkvfau0LoB0OSwsWpR3vf1glGjtlDs4O27Qy5nNiN2NdbbQnq5cVLvowvSJsCzIxyv7k9a77Pyi5K4ondrXFPW0ZJQwLs4AtQj6n/ADC7oILaFiNmHlWsIdnRpIWLimoaIDh3BObdy99vKMeTNKLeGwvubxck4otzdg+vpBddj0yCfKN2s7tZzagtSvnDITXwn1PMuxGlI0grMBn9QfSvlrAKwFKOVMTa+yWHmYa9ktUUZigdADo3sRApWSedrcrjeJ5kgvUOaD784hJehp5mm3rAxCRMJFaWZ7Dp1MKGklzYs1f8PoYUSwM5K+gf94mQWNKv+G0RmW4azjeEjUPb8pAmMmB1F2INTXnSGd+b62/zEK3FGLCtC1D9YEqLPc0dtvvDsB1uzHyZmgjS7Ua9jDLQATpR73LwZIto9KUD78oACkAlmrUuPsYvzJ4U6TRtfvFJK3erNYCJFLaXWhPOJlHlplxdImlyylTpoddiIDEynNEkJBcg77g7RSk8RKKKrL+Y6RsYbEgsRVP23hQjw14G/sZWTT8p9YlWmja2L26RdXhzUpYAegHSKRlkHazddzG6RnVAX0bY89gdoFSbgXA68zBTVtfyrT9obM9Xt7eWsOgEkkhxVi17jpeLP8NWocDcGg1OzPEnZDhSMUsrmVl5iEJsCx+JTM/SPQcR2Rw5QUplpQWukN0dqHzj0RwNxsviecTUsk2IBSOdfxoHLchwALGh6RePDVKmLlpQubMSWLAZAx/qUogPyDm0R47h82UE95KUgjcu7bEEpLesYzxSW2hUU1EhqeIvV6Hd2h0J6k5WFaPR67NAgvRw4qNg/wA6tDidQFqByByFCadflGHRJJlcEXPIu7b/ALQBSaOFEOfMgUykPz9RClzQPh1cUDWrT1vyhAn4kqoqgANX/qvStITGSJU1q2Naneu8CpKg5fSmhCj7ACkMnEEkKq5NwB9mUzNArBUkOcpB6ltHeFYg5Sik+ElJ0Td/pFqXxnxMoKS39QZj86dYrmXyc3D76tSgh1yAS7k2A5daRXY0zXTikqTXKUsa0pzJ+8RTcGCAQTTTpGZIIc1qWB2I1B03ETDiCwqjN09LafaGGiadhgAdQ5+en5yhQpPEgSXdKuevmOmsKJteSq9GQTu2x1AeASkA1eopsTAImgDYFyAL/Pygs7M5IIFX1ajCAgkJDk15MKefnDIWE0NBoLkxEJoOYF2Ow5QaASzEAsGDPesHYDBetfT6wKyp3Fd6tCWoAGulb/4FYY5iCHBoxbaGgJcJid+gpFrGqYJDfjesVkJDVqxDaRZxwsPrBFvk7K8GcvpQvv7aGFKnrQXSQz1BsRty6wahoaG9W+Z6Q/ZzgKsfMPiKJKSAct1nzsOcbRx83xCKtl6VxNOVw5AooXZ94szkpWApIvekdV/9M8MlDSzMQpr5iQf7kmhHpeOFxE1eHnqleIqQWUkJJcaEDVJ0MOeKeNryjVxTI8bPIISlypRASki526R1nCv09E2WTOnLdVwjKEjkHBPnHCcS40EYqUspUAHJCklJS+rEW5x2uI7aTUYcfwqRMmlSQAbZTc3Eez4+NO77/ZPGkQr4cOF5ZRmOFKJlKUwzC5QdM4+Y0oYr4ftavBqxGJxE5S0TG7uX/tawSHvo/rGtx/E4fHzZOHmgKMr+atOjkFKQrkSVFv8AjHU4WVhZeWQkSklSaS2SCpIv4dRHtriqKMjgXHJaJRmTGQMpmKP93iUed4scQ4zh8XgFzUreUpJIUxoUm7GtCLeUcXxXhs7+PXg5EoTMOEJIJVlEtCwf5ZJBzAEHKGcBtA8aHE+yOLlyMqBLMlCf/EgnMwqW8IB6Bj1iMlcRMwp+GyrIIAU4cXCtQaGoIZuRG8BMFTQ1BFA2mr7fSGQsnL4gwFBq1xzYF6c4kVqTQVahtty1jhsyBTQ1CgL/AEPyiWWcu4o5DWO3p9YjCCxFAFU8O1DbcaQJXeunkw31rcQqEWZcwGga2xDfc/vDTFGgNgG0Ir+1d4gCn+LNpW4pe2wb0iUzrhwxqDUWahDuDf0tAtASJW1XPmXDaaPvFmTLSrxE+FNT/wAjTXV4qS5urXPn8tLbQyphdnZwKHU+Z8/KGnQFlcwKObKlIajDTR+cV1qAA6Ej7MTCmzSxq1WPOjxGCwqbeZFCKNcQXYMSA5NNzqDz8me8KFavyJf5+UKCwKwVod73dq/KG7zMW5u+3ID5xKqYCAKAksOsRKWNrj9np5RFjoUxLg8wLHUWgcrMkGm2p/aHStrFtCw/KvTzhBbuNXsbt+CDoAXPT/aOlawVrOwAqLbt0gFL8neo06wxLjWvzPLyjRMRaw6SpO5zee32huNY7IaAKJISkChJ8tYPCoIGrOPeOe45xLu8XLWfhSXpCglyNPR3/Bf03M5GfET5gKrplsAOVQXgP9NHByE95mlrWTLWthVnMtRtmo4NHD6isU3t/NGGAwiErnEhsx8IGp56Rb4xx2RjJsrDTQlZltNmJNUpUAUpBfmoljsI7cIRVOJZHhe3U+XMnTpyR/DJT/LCAVLO5LRu9luJy5qO/UGVNZZepZQdI6AMNo1MBisNLySkmWlag6UhgSNSBdo867X8KmfxKsLITMMhSRMSZSsplupTyzoU5gSKhgWsBGgI9C7Q8Fw+NkKRMCTQ5VMMyC1CD9NY4j9Leyjy+9mrUrO5SgKOQJBYEAbs/QiL+P7PY84BUuUsIXkYZqqUGYgl/Co2zV+scx2L7aCVLRKchcsZFJVRQKaGhuKW0tEaTH4o7rtB2dkYaXNxciWBMQgmYElu8SnxF9M4DkE9LGOY4Rh5mImDHSsPOXNyMgqZDpqKFamGtQDQxn/+p5Uhc1KSqYrFzf5jl0pSpweTZSQBzGkd5iu28jCYUTZgUU5kpAQHJJt8gYtS8Rdk0Y3ZPiE2V3i8WnJPM1XeJ/2sAEAM7p7vKxeo841uCdvDP78zJJkolqaWVGswVctpYb3ir2x4ecXOwxkTe6Uyu8IAOaX4SlKkqofESQTbxbxcV2ASqWAZswKAo2TK9wSkJANfTQiE3rrYM4lqqV8IvpRoBUwPVnY8/eDxkhcqcuRlK5qT8KAVFQIBCi1k1uemkDPwcxDGZLmSgbZ0tVv6SHBLOWd7xxp4570Z0AZhJbVr05baWvCXXTQ+RFfr1hlJ1+zGv315QHi5aipdL62o9bbAxhVCJFzAKkUrrYmrxEZ1S9QzOasBq4HX8vHm8IvZiXoPTTrEqEXLHKbvyvasKwHlzqVN7PRwDU01vFlQ5Pel7ecQKoSDYUtUnRzoan0gc1TrQ6j5VZ2HtSARcTM8JoW5HRmNuUMiW7Ek01ZtK+XLnFXvaG9XIYirih93g5c3ToeRFjTyt0hgEV/szcthXztChFFQwob9PJgbv5QoAKEovdPXleiYkL1A2qNeUAUgvqdefJukSpZ/Nmb1vElASmJOWg1fpenSJAKOWD1NIEzGJOuwOw3gcxJ5enMXhJiCUQXZxRth0MCZmzM/WunJoZFQSSH566adIfNsQW+eg6RYFvDk+Uc92pwIUDMdiBSjOPv+0dBhi2Ual2r9owu1AJQq93L+cESzq/0v7Gy+7E2apSlKD5c6gkDQMCxLamOl7T9mJEqRMxWGly0TpSFKOUZRMQBmWhbakBwq4UBo4PmXZTtcsJ7gE5ikpGUKJAsCMoLGNhWNm4LCy8KlE5UqZMAXOmBWRIWoZg5A+K2gqdTHcxtcVRZc7N8Fmz5ycYJC0TQhkGYRQEHYk2JqUvW0XcDOxGGmzTi8velebwvl7pgElD1ZNUkGoN/iBOliu3qMHJzFC5i8wSEIDl+ewpGV+qvEEzcPJKTlmBed3YoTkIUCRoSUgjVuUazlwXJiNPgHbybM/iDiky5UpJ/lqCroq5VXZtqlmjncJ+kv8cuZiZs0yxNWpaUJSDlClEjM/wDUxq2pjmZHZbH4iWlaEKUlJCglawnM1RlSbdVNHY4jtnicPICcPLC5mYJIW6cm4WKFK3oxbetIzT/J2qHtdHNds+wE/AATCoTpJLBaRlUk1Izjc/7g78qRS4fxucQlNDYgl/Vtax6RxjtHKxiBgyt1rymZlPwpDFQfTN8I1Ykxal/pXgFym7vKpqLSohQ5u5+bxg8LTuDo05qqkeZdn+2ExGLUqcol2SCbMHZI219Y9CwHbPEDETFzihGCCBkcEKCgzlRIZvi+Taxxkz9OAjiJkzlGZKCRMBNDMSVEJC21BCgWuw3j1DC9icH3QlqkSiCGYpHy18xWNcfKMakZszOzXGpWJmrxADCaoMSGJSgBKX9CW0zR0gx+HxUuahK0TEAlC2IOVWxaxFDHl+G4NicLi5uEkS1TMOhQVLXmCVICwFBLq+NjTSzvVov4ng2IwkheSV3cpWZUwpIzORUkCjNcuW2Aci21xtiZjvqBmLs+99/L53aEjegZ7vuBVh5eUAFAGmhsSdTzqGeDl2YNvQ1PrS+kcOXZiOmU9q0Nmtsfl5dYlUWYClg+/XWI0KuRUmgLVezDozecCpTt4SLkUuA2hPV4zZQYmg31JsLgWZtCw9IdChR3O17FrNcW9IhzahJGUnXTQUZi0E9q0cVuA7HWp/bnBoQ6tDXlVjsCft9YS1FJDADRxbm8AqSQCAQxfQpZybhq1bpBozCpqo0qNNQ+2XeGIlSpLWD5XvcBr+vL5woCYABZNQL+vraFDBlJCzqzi5uf2NvnEqCSA4uzgGzwyRQXB5dPe9YMLBNgfzbWJ0UOEUHJ6afhhl3F+W9uVYIKFibj10oPy5gVLpW99We1PL3g8iBUo7M1c1qf49oFr1p8yD084Za7g3ttrS0MlVTeurjf2+0NAXJMuqORLRn8YQyVE2IL6/lQI0cGr4bM56/jQHB+Aq4hMU6iiSDlJHxLIoWJBASN6xpixubpF1Zf/SyXKTLBYZlklR1NSG6CPQ5XFMLjETZaVS5qEky5iQxAehSrqH+e0cjP/TteElk4ZSpgvkWtlg/8F5Wq3wqDbKTHBYPi08y5srA4aYlS1HvSkVBNDUeFK6tejmgvHYjUYpMurOw7Jdip8wZp0/Mlz3bpdQQCQgqW9SUsag9TBdpuwK5S5U3vjMkmakLCwAoOWSxSAkpzFIZgxIu9AwnamfKwiky0hM9KAAmYCO7WGBEwXS1WehpcRNi+Iz+IYNOD7xH8SsI75afhQAoLzUrmOUACmpoAI0lFSSA6D/1bhsFJSqaoJClBAoTW9gHYCsY36l9nhizJVJSnv82Uqdv5eVROYpDkBWVuZozmIeK/p9iUSHCpWJWgZgFAoKiLUdac/TLX1jE7C9qFLWtc9bkKAAsEhrNe93rBJwl9fYqK8vsLisAr+JpNlN/M7tJzo/5hJJzgG7VZ6Rd4D2/X/ELMyfLXLIHdIlglb9B4lU0YmukdvwXt2jEqnIEtaBKVlzLDBZrVPp6EbxznY5GEM+dNlJT/ADJ0wuAKjNTL/wAS2YAUqDtBGPDSH32c/wAU7UT/AOPM+bKmyJJSJUtS0KAooqBVShUoq6UGhi5xHtPLmTcPPmLUDhipSQhQIJpUgVNht6R6QcfhsVLXLHdzEVQtilQ2KVN7GPDZMySHAWCmoBVTMHYMSAFFmt84xzZJ4tpWNbPQ+yfbhM0rmLYEqLDXKKJHMsPUxt8K7dy8VhJk6bKVJQkqBEy5QkOVN5kNuCA8eLfws2WodwXVMUwSKueh+ZpTWOvm9huJTpSVKMohJCzKSSMzF2+HKVbOWdqiJx5/yRugcToezPYPvZYXOWsEsSlJACaCjsSo71Z9Ir9qeyhw2VQUVINHI8QU3hDpahY6Co1cRZxHambJwyk4fKZxAEsqoLspwbKFRlNiGNjFniONxGKw8qWJXezWSZuRQQkLCakGZuo0DaaQ8mCLi6RLVnIqI1G4PM2Ov48AxGgelx4j+V+cXcbhVSVNNllBr4SQ5FHIKSQoaOH8jFd0k1A1Dc20jkSTTpmdEQJrvoQd9/aBfxClKvQe77+8TJkgkXsXvfS19tLwRwxe3Sji3qLm0S2KmRI8LA/9QT6AXbpBlWmlLX8qV+rw5QS4NeRGjV5XpBKkEOLX8OnJmttBYUyPvaCjXfWvJq8/OFFlGFLU+/XXlyhQWhNGbl0GlTdqfD8ngga3Bvu3roefOCRLp7vp5aw6ksLfnVnFYmygUoeurC1PzpCSgetq0Y6DqIMLT5+vz1iNU0sPi/xy/LwWAstHp1veuuunnCygHzow/PxoFSydh06f59RDKWRu9r+8VYi6VMmlGBYa2/aK3YDtamSO7Uagn5l3g5UwZQ5t+4Y/P0jG4d2dlzMf3aye7AzFIJDknwhxVtaRv8aTWTRqj0HC/qItAxMzFBCJCFDuSDVYrRiWKj4WFLnZ40uzGMw8qSZi8qEpSVrJYAFRK1E+ZJjUwPA8KmWEZEEqFlDNmGoOZ3DbvHDcV4LMGKVhJcrvMOZaSDmYJQoqSJawp8zFBY3y5Xchz2r9ho3e3srC4vh5xCcqmTmlLF70AN2JoU2eOI/TTjSMPnRTNmKuZBAD02au0dVxbsZiThkoQUiWgf8AiSNBbKXAcaJIAfXWMXsH2DkzGmzkupRJSHLIS7DLlUKkAHN5Rj9vyppaoLOk4b+oE0rnnEIQiSFhMhi6lhyK1YqPhYBi5OzxDwL9M5JzTitaZswqUpQVTxnMU5VAoKQdwbPGp2i7H4bujOloedI/mIJUoklPiKSSTRQBTV2d9I4rE9r5mIkJTg8QJfiBK/DmyAF0lKi4LsebXasb6f6D+EnbLsjiJJRKkzMyZyii2UJoVHOxJKcoNms2sXuBfpZOlIeViHepSsFIezoUhymlGIUKRl8f/UcLxElIpLQVZlG2Yhh0CagndXJ42VdtsQJsgIQkYe89andv+DUtV682iEottp7DZQ4JwWbhMRMw6kIlSjlWcqirvM2YCpCaeFQIy/I19Jk4KQpHdqCVAhiCHBHQ0I5R5NxrtJPxvEP/ALRBmS0SwhZdgTmUpwTqCWG7HQvGpg+F4zDrnYru50xa0gELUlgE18CUrOgsOgZ4akmgory8DJwvFp0sfCmWlUsGuULLqT5MG1YiO6mduZMqbh8OylLnOxSHSgC6ll6D1jwjiONmqnqnKUozFF8wsRZhyysG2EdJ2Q4pMnYkS1EBADqoXNWapYenpHmxZoN8Uv4PsXb+WpfElLk96mUoyxMKM6U5/CCSpPhcjKC5oY9K4Zx/D4LDFcxQQhDAvvYAAVJJ0FY2UHDJQiWsoeb4UpUR4ybpAPxPtW8eX8dwU5WOmYSXLlzZKQhTzXZIUAUpUxPeEF2o7M5JrHoS4tt+Rdnc9pky8bKk5VgZlJWFCp7spc5XsSkpqQWeztASP08wypbgKCj/AF94sqffxEpOtwRHMf6Ji8NM/iJqwqXkCUskpTKbcFR8CtVPQgOwYiTBdspycWtU2akYYS8qJYFSuniJZyzK1aoprCcYdyQUZvE8AqRNVKJcpPxaGjgt/b83u0UCSkqUCczVIr/gvFri3Eu+nqmlIDsmrWBp+/kIrhAIYt1LvyfTQDyji5VHk+PRkwlYlW52NRsKdK/WkEmYsMHfS+v5SK+d3SGBYMBq4pfS3rpEiFH4au4F6jnoHf8AKxgwJFgqHI1961q8KESXHX0rqN/SFESCyF2evzv+Vg5aS5c+RsPvX2hkauDbpTyGx6wyuVW5aasfKNBh62L/AGP39vRwHD1PM6Urfn78oiSa/wBLam9/mNIMKOraW/Kn5QCscEU15UflCymlHApStxrBrBqBzt15xGpWvLnpf3+cAwkI+IFy4p1+7RjcRE5OMSqUhSlTACEi536M1zaNdKjZ2/bV93p5RJ2NxKUYlal3ZIB/4uXbzb0HSN8CvIkaR6NVPCsR3qMYZE5c6UgpQl0C+anx5SfEoOHuKGkN2N7ZGYucucwmBfiQxGRIDJTWtCFAk65rO0dtL7aYcYhODB/mqlldvCEgG50LD23EcnL7DysTxGfiAtaXWAkIVlDhCRMJIqXVmBHXeO39kwN3AfqFnXiRNlmVKknwTCXExNXUzUoAaPcC9I4Tsz26VMWsJSQy1FLJUU5FrUpKSQGBALMWFI7LtH+naFYdXdzF94Ekhz4SW1TRL86Eb7xdgZcjD4dAdLBAWovQkpClKPv5DYQLk5aDwYPCuKzZIOGmzJ09eIUtWaYCyUMygkmhpok/1PSj95w+dhpKJebInOQlAJCXVolL3PIRmcd41IxnD14jC5VqSSZJYh5qTlCWUAfETk5hZ6xzkvstipwlTZkgd5KOeWO8BSldLEVuAfhNhFX7A0u1XZbDTMfLmKSlyhWZJZlEFIQojUgKUK8tQI38NwHAJaVkkd4pJUEsjMRqQGduceQYviWNPEDmQtc4DJ3QHwoFaGwSCXzOxzXrHW4fgE9M04wYdZnhGVypDhPw0CZhBOV7VIdr1zjKLTaQUXuHT8PhMVPlpIcTAVVqAtCVIfkAco/tja4T2+RPE/OhcqXJUUhUwMFgO6xqwbncalo8/wCyfZlWMnTMROmLClTFNk8BLEpOZw5DjKEmgAtt3PGf01kzcMqWJiwsjwl2AUPhKkoASoPdxazFjFRl9ev4BlcA7ByMQ82a6s5KgkkhKEqJKUskgEgMCS9tqRV7Vdj0cMfGYdzLYJmy8xLJKgy5ZU5CkqZ0lwQTaMr/ANRT14cIkTP4aY4C3AJSUuFpS5qM1QRowLRq8e7egmRhmdS1S86jQMCCG3zLAtQVD0iP86tBsjk8Pm4oyp5w61TZLmUFkS2NDXxFmIBqCzQfZPFzpU+f/GJyTysKUDbIQEoKGJBQAnKCCfh3eN/D/qBh5Bkyi/eTlZUgJJDuBUi1SB+0N2v4cjGTsPlWZa0ZyooZyg5QUlwQxUBcH4DGrT77An4Z28GIRPM2UqSiWspTnbxpaqhTlUBxUVMeYYPhqJaiUgOXLMBlS7gcwBTyj1Sd2CQqSxWt7guL6EhICVdCPvHnc+WZa1Sy4UFEUsSFEAufy0c/5jdL0RIFEobDm1+RBf2hDdiR5GgYVZqVZhq/kkzOdRrZgRXegeHoGuXs16WDHTWOaQPLajFjUbUf1odR/iVBpfSjORud/wAERBFiHfzu1b0vBZi7XFbg1NbNygAklo2vf861/KwoATKiutS93e4Dag32hRm0AQWBv5a706e0BMmD8ry/OsQA1FK86XfbWJCdTe3Ugv8AmsBQypgzXOh/fkdIfvOVv8aeekRpTcb67Hzq8SrBufb1rtD7ARcg3t9uflWAIL3caN7+kM+1S3+GeE7PUBqbV6c4EJghfpb82/xGNipUwTECX/5FKCUjcmleWr8o2UIegqPrbU/hjNXiQiehdPAX9RX3jWLqSbLxs9J7P9kZqkOtYCsrFSHcf2lfrURnmZ/pSkSVTLlRQqYQO9GZy5NO8BUxqHcKHxEB19tJv8LlwqpfflgM75QHqaaxZXx6Ri8VLScq1SASVM4C1sk5XeoCS+2ZrvHeVeGWZmG43isPhJ5VNmYmZMKilZS6ZYIapS6UpHxVIDtQXjiOCcXnS2kJQqcahKE0UBqHYjL1DVNY98lcQw4UmTmR3hTmCXGbKLkB3a9Y5XhHDsNJxU8SwKzXI28KSEi9AS4FAMxYRMoTck06EcpwxWLROlJmYc4fDAHIkZSDMuAooo/xEBg5c1LR20vt8ETsPITKWoTHzzA2SWB/u/BcXNI0f9cweLTPkoUhfdEImt/SS9i1apVUGhTcECOe7I9kipIVOnqmG+YhA6VSnMTarvFq0qYdkWJ45IVxKaUsVolSkrIFXzTFEPyCkP5bR0WD7byl4g4QJU6ZYWV5f5dWZIO9dtxpHHduv08EkoxGAPdzCsJWBVKkroVMXF2cWU9nDnd4F2LzS2mzHcMcoyO/QuPIiEn7QHJq7eIRi54SQECaooU/hVXxVsPGFEGxBvFzhnbZeGw01c2ecSpS1LSqhSkGyXQSlKQa1IuWEQ8S/TqXJxktJrhylSwDXxJKBlP+4eIGt9Xavo+CRh0BEslAWoHIlw5AvlGoHKIg8jTvQzL4LjJEmTmmBICQCokanWlSST6mM79QuDScbhULllIW6TLW2iyEkbsRcf8AEedXiHCZxxapMtMs4YJSRmcFLuMgZwpIyuHsFAOwDVu1vZHFhEufLXmEghYkAFIVluxBJzZXABDMaMTWWvDQi1wL9PlEBS8SVEC5SMx/7A1PMgmKHGpA4ZiSpc1ShPYoWshkqRRUt2ASliFJsKLGz4ie3qjNkqRiVS5KCCtGQErDuyieXho41EdFguNyeKTfEh0SqJzgVUoeJQBtQMNb2jRSj1F7Aik8YUnFHFGfMZcru0yX8B1dIetibXJLtSMPGzita1kVUSS5a50fQfSPT08BwqpZRkTz8IFrEEVBGhDER53jpKErWgklSFFIVuAWB2B3jx/N5UiZGeo6gu1L+tWcjesMw19Qdjo/n1aJJ8oovTRxSvXWnvAplVeg2OmpLk2MctszCCtfFqXqK0ZrbaQ6WcOwNix3FKWbpEkiXQFyWA99/WHkpAowFtNRUV5hvQCC0FAoezMNaB83JvJ6QosCfs9Tpb9rN5QokdFJCWFKbfatv8QwV7abU5UpEYTpb6enuYMB60F3qwPp50gGGFl9nex9/vzgUjW2mpoxrTo1K0EOE6ZmBPvyP5WDUtrXcvyv9feAAAObkE789/W0CU0r9YJStP6n+cRqQ3Knr+GHYDKUNtWt6NFLE8PzKzWPrcPFtJ22Pp5ecCZl/wAI+fOASdFGZwpMsGYpSmBHhGp+vSNzsr+n+KB78KSnN/8AiLu2jqHwqH9pFfTIxuLZSHqErSo+Vj9fKO/T21VJwhXIl99NoEoBZ3LEnkBHR+HFSu3tG37MDiEufh8YhsPmxMxBSiasugIT8T5TUAEOGSS4FjG1wT9OJqErmjEKXMmHNMzgZVLLupOVig+ahyoGDtd24lJm4ZNCshRUxfICkCp2Kqc8sSDttMC8OmT3fc5iZ6lqqE7IDu5qXs7UZ46Cq+w2cb2iGJkLXg5UtKJkwuRKqqYkiqicqWBqCSHoQ4F+hHFZ8rCFK1HDLUjLmUwyK3SonIrkQXroY1eE9pcPisXNmJYlITLCv9wSVKLHVOZaurPtHQI7RYPFLn4UEKXKAE0ZfCyqM9lVoecEU1tOxHnfEO2E+ZLw+Gw4mYlcrIqctIJUoJDMTuo+Kv8AtDPUxocR7RT8spKMQJAQvNMNMxQLoUFsUcwoDnG12KThZEgFKk92lJWVk3FVFajrSr/aJ+2OLwWJ4ccUMq5aMq0Lb/ZMykJdiHIUhtXhrkgKvEeHYnHTJU6SpKUSwrwkFpmdnBIqkAJSxY1qxsec45LVg8SjETpUwzUJKZaioZWAIZwo6KVdANTTbfX277jDZsNL7+YVJCEAtQu6jq336xb7S43D4tUqTMZRcTCm7MCAFciSWBvlOgIgldaYHNdje2qpgmTJhCl5yVAUASfgAv4WGUE7HWOg4d28WvDLXiUJlTMxCUBWZ0sMvmS48npG8ngeFWlKFBOdvCxZQFjlIIUB0Mebcb4SmRiZiASoOCMyiogECjq5/KMsuWWKF9idHPq4QEg5U1INdukUOGcRmYZbocbt1v6x0xYf4ipMwiCXKQ77fn4Y4scsovkSnRY7JccVh0TEykqHeLzKUtRNeX39Xg0TySSpy9Xo/wC8MmXlDDRNG3L2fpAAVAYUII/Z/OsOeeWXUgbL6VjLfW21vSGnhrFJ6fYRQRMAqzbjfT7RalTAairM/J+cY+Q7Igrq/J2d6QguuzaEbdekFPksQQpwXo9epr5xGgkFnvt7GjecNEkqRa9rj0sRubc4UO2YAto+hagBp10hRQhkoDvbzeuloZc5xQUpyrcwAW70NQ7PsN+VKQIRyLVArUNbl7xNDsXd+9dOlKi+sElFXZ7D9w/7QjLJY6dGDC551beExpVtAKm+op5ecMBysPT8p9Py8MpR12sx069RAqUX3vdnHX38jCQn113fVvJ4KoQyjp+U+uvrDd0H0fT2DaCkWBIBY9N7No/nCUwAA3s3nWFY6KczAhbOdNqbxXTwpaDSYoJ2H0f8rF9n/KaflInlLe99ehFD0uLawKTi7TNE/BhcQ4ZnqCoHepegodXasRYfg2UeJRNmBfLypbf0jcm4ZiQ1WYan96xVKDQgc6CrU29Y05v2RbMHDd7h5hKAquwLE+nMeojZ/wBRnzJSwCJZmCpTRStKnpTfpFr+GB02rQb06/tC7rSj+vV40WeaVJlW6MLhXFJ0kd0ElSCCGNmNCLMU6RrYqZNn4dMqkuWn4UJokNUUAAu5+cTBDFwL/f5GDZ2oPyoMDzzaqw5MxMBwaYmmciuhMSyu8w+JzJdQIqHPiF/iqxBqFV6EODtoUQXFOWv7w65nIPGTyzT0wT9keA4wkYv+JlpUucUZAtRysGZiHICmDUJDWvEs3FrmlSl/Eb7eXIQSJIIDJZiCPuwg0v5a/hgyfJnkX2egbshKGep9PX8MCW00vtFmYQzERXWi/wBNo8/KyQ1JLFhsARaz6xApIpsddRE5NLbUc/5iFRIDj5Wo7/KC9DI0oOhqNtmBa14SEl6ioF21OnSBUnxe+jn8aHUGFuVq/Orw+Qi6CX5WIoTXW8OuTR6fnntFRCta6MAeVukXTMewDipfXr5wXXQ+yNBDWFx0/GrCg8tKAU0PQVdoUWmKirnDctHIfVieT+8DmANnZrPfk9agjSCKaW05uQ7sOX7Q1NmY1BoH2ffpvFEjpWCKVNDcNvby8zBqctV0kaevX9xAFw7+dfyvWsT4dO4vtQj6NCGQpl2LFtHtq/u784kRJ9t7bF9uUSoKQbs12vDKD2Bd35HWvzhWMjnzdB/n0iAB+YO1vneJVGouOfuA+mu8C7UAr6dej/N4YrETW5IP5TaHlljvyG3Pl9oAHyBG4GvPQCCkooPl1sW+ppAMvLAI3pRwLecZhWbClevM/P7xdkzHHT5cq66xFNSx31va1tR5xSBlfvzpRr8mhJfUk8+ut+lIJKKtc/la6EwQAGjg6fmjwgACNHAYjR2d2sf3tBpT5flSB1b5+RfFa4FN7319YdZyi1Px/eEACz5WD29eo2hkCu4FPXSE+oDnRhVzQBXz3hJUzlqPpseYo14GhBmZUjXlb1FKQaZhNDU9IBYa1QN2NNGhpYahNq+R9z+0TQw1kPy9x99IBSd7wZA3PPl1a1IdJHLnCoB9vSn51iPKXej+8ShYaz6vzflAzEFh86+sQMjST0iOZJ/NolKdrfOCKd6RD0BXXcavR9ukSIUz1o/Py5bxIlIY8oEoBFmhRnsZZRiHtfeFERPhYWhorkgsiCRqTfzt5vpTpExlUJLu24Ir13MCj45fX7wM+yup90x6bIosykixAHWtd/nAzFeFh/UDUsx5Vt584oYf4j/ar2i7/R/3EFDIlE87jRs1eV4kSpn1FPNtntSv+WizOuP7/tFcW/7D/wBphADMW+xP05WrS8R5ag2Lb0oXFj7/AEETYj4j5e0R4f4fT3MKwGZtdb8tyNqw6qaM/ly/OsPOv/2/+IgJVldRDEKWgpIN9CPOlGi3MS6SNqjdtogR8B/6/SL2GuOn1gY0ZipbGlqFgNWvc2hGWz3AdjXT00BBcRax1z1+0QSLp/NIQAy0MWG9NT56RNNRyF/pz0hC6uo9hEi7QDS0VpcihL7G+tjQ6tEqZDKd7btzs30gpV4aXr0MHgKF3bM4GwLgXrDEg7Eg00rp+CGxP/yR7CJDYf3p+kNIkhSiwv1F9G5wIlsNx7RZ08vrEZ/p6KgGBk3PpW/yiRBd30/w8QyPh9fpE8q46xmwAXyhyPSJEXMV1fGf7RENasZKnT3iTuxrb3gJV/L6xIfz5Ri0UmI5aAfPWFEU3TrDQ+ws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data:image/jpeg;base64,/9j/4AAQSkZJRgABAQAAAQABAAD/2wCEAAkGBhQSERUTExQVFRMWGBoaFxgYGRwbGRgYGxsaGhgaGB8XHSceGhkjGRwXHy8gIycpLC0sGB4xNTAqNSYrLCkBCQoKDgwOGg8PGikcHCQsKSwpKSwsKSwsKSwsLCwsKSksLCkpLCwpLCksLCksKSwsKSwpLCwsLCwpLCwsLCwsLP/AABEIANkA6AMBIgACEQEDEQH/xAAbAAABBQEBAAAAAAAAAAAAAAACAAEDBAUGB//EAEAQAAECBAQDBgUCBQQBAwUAAAECEQADITEEEkFRBWFxBhMigZGxMqHB0fAH4RQjQnLxFVJigjMWssIXJEOSov/EABkBAAMBAQEAAAAAAAAAAAAAAAABAgMFBP/EACMRAAICAgICAgMBAAAAAAAAAAABAhEDIRIxQVEEIhNhcSP/2gAMAwEAAhEDEQA/AIpegZwBpDitQ40JgEBjccjqImlkBq70OkcpnnBQB5b7wy6EirHf2hkkHlW37wcxqFiRz3ir0BXWplBSaKG3PSNyTjApLv1Gx2jJxOYmgZok4eSlZSWr77xjOLey4yo2ZhC0s1fpGcqTUvYWLMxMXpU0iuoivjEa3So/D7RpCfJBNUyokudGqHf5wJuHa9XtDpIeoroHtAqcuN7xZABTtqRa/WJwq9T7fhiIsWoQw89oJAYO/wAnEFgWpeLW7AuA3lEn+pK5W6e0UpiXBbkesEEMasHFukKkOy4jiRFFJfzrEsviaC9xGYw8idL+v1iLNb1fp7wcUPkzoZWKSXY/SLEqaFJIcKFi0c2S4NX0f6RLJmGuWmpsLdLwqfgORtKkpYptfS77xTxGDZ7Nd9tnI3iKVjiCQq3Wwi9IxII8JcbG7Q7rsKszigvZtN72b7wwS39qf/2rvuRGpkQageKx2Y7iIJ+AOh1oaHm8OyWiiJm1S/8A/QoOghwOTgaG4f3GsGK6WUQ3q/XWJESsp/5G3IbbxLYhu8DC7Wrd4jL+rVtTT5wlTKDR3ApQnltYwADVNNzp771h+ACGo8rXrYcxDmjgsdGtX9oZKbt196/m8MteaiSAWoCKPt1hAPdr3rap+sNDJFA4BNXo1WhQgKqANCHN3uIA30OvpEK1f0k0dnF+og0m71NuZ6Q7GWECnK7xHNU9Sf2hkpNTY1pZv3hlg/MV5w0AClUNHP58oZaiNdafm0GU2q+haByirkQMDRwuNzoJZlJofpAyVgpKFOSHKemoEVsFNZWU/Cqj84szk5eWseSTeOd+DZfaJXmSzUByWvYgxHKWqgOgvr0jRWAtig5ia8w2h5Rn4ksQ5atga7eTx6b8oxokWXysXGwu23WE5AG2a2vmYhlzgqxLn2trEsoMQKEA+ZbXlDf6ABLkgkbnrCQu1RV9K7awyluTlHi60+d4OWoVa6QxBuCekUgDQu5dvCx8vZ4jJD0Yhq0bp1gkIffoxcb/ADgHejuz9Q2+8NgErkKkkWLW6QaPMaF7a3fnAh2DZudWGtd4ZCnALXrUkvfau0LoB0OSwsWpR3vf1glGjtlDs4O27Qy5nNiN2NdbbQnq5cVLvowvSJsCzIxyv7k9a77Pyi5K4ondrXFPW0ZJQwLs4AtQj6n/ADC7oILaFiNmHlWsIdnRpIWLimoaIDh3BObdy99vKMeTNKLeGwvubxck4otzdg+vpBddj0yCfKN2s7tZzagtSvnDITXwn1PMuxGlI0grMBn9QfSvlrAKwFKOVMTa+yWHmYa9ktUUZigdADo3sRApWSedrcrjeJ5kgvUOaD784hJehp5mm3rAxCRMJFaWZ7Dp1MKGklzYs1f8PoYUSwM5K+gf94mQWNKv+G0RmW4azjeEjUPb8pAmMmB1F2INTXnSGd+b62/zEK3FGLCtC1D9YEqLPc0dtvvDsB1uzHyZmgjS7Ua9jDLQATpR73LwZIto9KUD78oACkAlmrUuPsYvzJ4U6TRtfvFJK3erNYCJFLaXWhPOJlHlplxdImlyylTpoddiIDEynNEkJBcg77g7RSk8RKKKrL+Y6RsYbEgsRVP23hQjw14G/sZWTT8p9YlWmja2L26RdXhzUpYAegHSKRlkHazddzG6RnVAX0bY89gdoFSbgXA68zBTVtfyrT9obM9Xt7eWsOgEkkhxVi17jpeLP8NWocDcGg1OzPEnZDhSMUsrmVl5iEJsCx+JTM/SPQcR2Rw5QUplpQWukN0dqHzj0RwNxsviecTUsk2IBSOdfxoHLchwALGh6RePDVKmLlpQubMSWLAZAx/qUogPyDm0R47h82UE95KUgjcu7bEEpLesYzxSW2hUU1EhqeIvV6Hd2h0J6k5WFaPR67NAgvRw4qNg/wA6tDidQFqByByFCadflGHRJJlcEXPIu7b/ALQBSaOFEOfMgUykPz9RClzQPh1cUDWrT1vyhAn4kqoqgANX/qvStITGSJU1q2Naneu8CpKg5fSmhCj7ACkMnEEkKq5NwB9mUzNArBUkOcpB6ltHeFYg5Sik+ElJ0Td/pFqXxnxMoKS39QZj86dYrmXyc3D76tSgh1yAS7k2A5daRXY0zXTikqTXKUsa0pzJ+8RTcGCAQTTTpGZIIc1qWB2I1B03ETDiCwqjN09LafaGGiadhgAdQ5+en5yhQpPEgSXdKuevmOmsKJteSq9GQTu2x1AeASkA1eopsTAImgDYFyAL/Pygs7M5IIFX1ajCAgkJDk15MKefnDIWE0NBoLkxEJoOYF2Ow5QaASzEAsGDPesHYDBetfT6wKyp3Fd6tCWoAGulb/4FYY5iCHBoxbaGgJcJid+gpFrGqYJDfjesVkJDVqxDaRZxwsPrBFvk7K8GcvpQvv7aGFKnrQXSQz1BsRty6wahoaG9W+Z6Q/ZzgKsfMPiKJKSAct1nzsOcbRx83xCKtl6VxNOVw5AooXZ94szkpWApIvekdV/9M8MlDSzMQpr5iQf7kmhHpeOFxE1eHnqleIqQWUkJJcaEDVJ0MOeKeNryjVxTI8bPIISlypRASki526R1nCv09E2WTOnLdVwjKEjkHBPnHCcS40EYqUspUAHJCklJS+rEW5x2uI7aTUYcfwqRMmlSQAbZTc3Eez4+NO77/ZPGkQr4cOF5ZRmOFKJlKUwzC5QdM4+Y0oYr4ftavBqxGJxE5S0TG7uX/tawSHvo/rGtx/E4fHzZOHmgKMr+atOjkFKQrkSVFv8AjHU4WVhZeWQkSklSaS2SCpIv4dRHtriqKMjgXHJaJRmTGQMpmKP93iUed4scQ4zh8XgFzUreUpJIUxoUm7GtCLeUcXxXhs7+PXg5EoTMOEJIJVlEtCwf5ZJBzAEHKGcBtA8aHE+yOLlyMqBLMlCf/EgnMwqW8IB6Bj1iMlcRMwp+GyrIIAU4cXCtQaGoIZuRG8BMFTQ1BFA2mr7fSGQsnL4gwFBq1xzYF6c4kVqTQVahtty1jhsyBTQ1CgL/AEPyiWWcu4o5DWO3p9YjCCxFAFU8O1DbcaQJXeunkw31rcQqEWZcwGga2xDfc/vDTFGgNgG0Ir+1d4gCn+LNpW4pe2wb0iUzrhwxqDUWahDuDf0tAtASJW1XPmXDaaPvFmTLSrxE+FNT/wAjTXV4qS5urXPn8tLbQyphdnZwKHU+Z8/KGnQFlcwKObKlIajDTR+cV1qAA6Ej7MTCmzSxq1WPOjxGCwqbeZFCKNcQXYMSA5NNzqDz8me8KFavyJf5+UKCwKwVod73dq/KG7zMW5u+3ID5xKqYCAKAksOsRKWNrj9np5RFjoUxLg8wLHUWgcrMkGm2p/aHStrFtCw/KvTzhBbuNXsbt+CDoAXPT/aOlawVrOwAqLbt0gFL8neo06wxLjWvzPLyjRMRaw6SpO5zee32huNY7IaAKJISkChJ8tYPCoIGrOPeOe45xLu8XLWfhSXpCglyNPR3/Bf03M5GfET5gKrplsAOVQXgP9NHByE95mlrWTLWthVnMtRtmo4NHD6isU3t/NGGAwiErnEhsx8IGp56Rb4xx2RjJsrDTQlZltNmJNUpUAUpBfmoljsI7cIRVOJZHhe3U+XMnTpyR/DJT/LCAVLO5LRu9luJy5qO/UGVNZZepZQdI6AMNo1MBisNLySkmWlag6UhgSNSBdo867X8KmfxKsLITMMhSRMSZSsplupTyzoU5gSKhgWsBGgI9C7Q8Fw+NkKRMCTQ5VMMyC1CD9NY4j9Leyjy+9mrUrO5SgKOQJBYEAbs/QiL+P7PY84BUuUsIXkYZqqUGYgl/Co2zV+scx2L7aCVLRKchcsZFJVRQKaGhuKW0tEaTH4o7rtB2dkYaXNxciWBMQgmYElu8SnxF9M4DkE9LGOY4Rh5mImDHSsPOXNyMgqZDpqKFamGtQDQxn/+p5Uhc1KSqYrFzf5jl0pSpweTZSQBzGkd5iu28jCYUTZgUU5kpAQHJJt8gYtS8Rdk0Y3ZPiE2V3i8WnJPM1XeJ/2sAEAM7p7vKxeo841uCdvDP78zJJkolqaWVGswVctpYb3ir2x4ecXOwxkTe6Uyu8IAOaX4SlKkqofESQTbxbxcV2ASqWAZswKAo2TK9wSkJANfTQiE3rrYM4lqqV8IvpRoBUwPVnY8/eDxkhcqcuRlK5qT8KAVFQIBCi1k1uemkDPwcxDGZLmSgbZ0tVv6SHBLOWd7xxp4570Z0AZhJbVr05baWvCXXTQ+RFfr1hlJ1+zGv315QHi5aipdL62o9bbAxhVCJFzAKkUrrYmrxEZ1S9QzOasBq4HX8vHm8IvZiXoPTTrEqEXLHKbvyvasKwHlzqVN7PRwDU01vFlQ5Pel7ecQKoSDYUtUnRzoan0gc1TrQ6j5VZ2HtSARcTM8JoW5HRmNuUMiW7Ek01ZtK+XLnFXvaG9XIYirih93g5c3ToeRFjTyt0hgEV/szcthXztChFFQwob9PJgbv5QoAKEovdPXleiYkL1A2qNeUAUgvqdefJukSpZ/Nmb1vElASmJOWg1fpenSJAKOWD1NIEzGJOuwOw3gcxJ5enMXhJiCUQXZxRth0MCZmzM/WunJoZFQSSH566adIfNsQW+eg6RYFvDk+Uc92pwIUDMdiBSjOPv+0dBhi2Ual2r9owu1AJQq93L+cESzq/0v7Gy+7E2apSlKD5c6gkDQMCxLamOl7T9mJEqRMxWGly0TpSFKOUZRMQBmWhbakBwq4UBo4PmXZTtcsJ7gE5ikpGUKJAsCMoLGNhWNm4LCy8KlE5UqZMAXOmBWRIWoZg5A+K2gqdTHcxtcVRZc7N8Fmz5ycYJC0TQhkGYRQEHYk2JqUvW0XcDOxGGmzTi8velebwvl7pgElD1ZNUkGoN/iBOliu3qMHJzFC5i8wSEIDl+ewpGV+qvEEzcPJKTlmBed3YoTkIUCRoSUgjVuUazlwXJiNPgHbybM/iDiky5UpJ/lqCroq5VXZtqlmjncJ+kv8cuZiZs0yxNWpaUJSDlClEjM/wDUxq2pjmZHZbH4iWlaEKUlJCglawnM1RlSbdVNHY4jtnicPICcPLC5mYJIW6cm4WKFK3oxbetIzT/J2qHtdHNds+wE/AATCoTpJLBaRlUk1Izjc/7g78qRS4fxucQlNDYgl/Vtax6RxjtHKxiBgyt1rymZlPwpDFQfTN8I1Ykxal/pXgFym7vKpqLSohQ5u5+bxg8LTuDo05qqkeZdn+2ExGLUqcol2SCbMHZI219Y9CwHbPEDETFzihGCCBkcEKCgzlRIZvi+Taxxkz9OAjiJkzlGZKCRMBNDMSVEJC21BCgWuw3j1DC9icH3QlqkSiCGYpHy18xWNcfKMakZszOzXGpWJmrxADCaoMSGJSgBKX9CW0zR0gx+HxUuahK0TEAlC2IOVWxaxFDHl+G4NicLi5uEkS1TMOhQVLXmCVICwFBLq+NjTSzvVov4ng2IwkheSV3cpWZUwpIzORUkCjNcuW2Aci21xtiZjvqBmLs+99/L53aEjegZ7vuBVh5eUAFAGmhsSdTzqGeDl2YNvQ1PrS+kcOXZiOmU9q0Nmtsfl5dYlUWYClg+/XWI0KuRUmgLVezDozecCpTt4SLkUuA2hPV4zZQYmg31JsLgWZtCw9IdChR3O17FrNcW9IhzahJGUnXTQUZi0E9q0cVuA7HWp/bnBoQ6tDXlVjsCft9YS1FJDADRxbm8AqSQCAQxfQpZybhq1bpBozCpqo0qNNQ+2XeGIlSpLWD5XvcBr+vL5woCYABZNQL+vraFDBlJCzqzi5uf2NvnEqCSA4uzgGzwyRQXB5dPe9YMLBNgfzbWJ0UOEUHJ6afhhl3F+W9uVYIKFibj10oPy5gVLpW99We1PL3g8iBUo7M1c1qf49oFr1p8yD084Za7g3ttrS0MlVTeurjf2+0NAXJMuqORLRn8YQyVE2IL6/lQI0cGr4bM56/jQHB+Aq4hMU6iiSDlJHxLIoWJBASN6xpixubpF1Zf/SyXKTLBYZlklR1NSG6CPQ5XFMLjETZaVS5qEky5iQxAehSrqH+e0cjP/TteElk4ZSpgvkWtlg/8F5Wq3wqDbKTHBYPi08y5srA4aYlS1HvSkVBNDUeFK6tejmgvHYjUYpMurOw7Jdip8wZp0/Mlz3bpdQQCQgqW9SUsag9TBdpuwK5S5U3vjMkmakLCwAoOWSxSAkpzFIZgxIu9AwnamfKwiky0hM9KAAmYCO7WGBEwXS1WehpcRNi+Iz+IYNOD7xH8SsI75afhQAoLzUrmOUACmpoAI0lFSSA6D/1bhsFJSqaoJClBAoTW9gHYCsY36l9nhizJVJSnv82Uqdv5eVROYpDkBWVuZozmIeK/p9iUSHCpWJWgZgFAoKiLUdac/TLX1jE7C9qFLWtc9bkKAAsEhrNe93rBJwl9fYqK8vsLisAr+JpNlN/M7tJzo/5hJJzgG7VZ6Rd4D2/X/ELMyfLXLIHdIlglb9B4lU0YmukdvwXt2jEqnIEtaBKVlzLDBZrVPp6EbxznY5GEM+dNlJT/ADJ0wuAKjNTL/wAS2YAUqDtBGPDSH32c/wAU7UT/AOPM+bKmyJJSJUtS0KAooqBVShUoq6UGhi5xHtPLmTcPPmLUDhipSQhQIJpUgVNht6R6QcfhsVLXLHdzEVQtilQ2KVN7GPDZMySHAWCmoBVTMHYMSAFFmt84xzZJ4tpWNbPQ+yfbhM0rmLYEqLDXKKJHMsPUxt8K7dy8VhJk6bKVJQkqBEy5QkOVN5kNuCA8eLfws2WodwXVMUwSKueh+ZpTWOvm9huJTpSVKMohJCzKSSMzF2+HKVbOWdqiJx5/yRugcToezPYPvZYXOWsEsSlJACaCjsSo71Z9Ir9qeyhw2VQUVINHI8QU3hDpahY6Co1cRZxHambJwyk4fKZxAEsqoLspwbKFRlNiGNjFniONxGKw8qWJXezWSZuRQQkLCakGZuo0DaaQ8mCLi6RLVnIqI1G4PM2Ov48AxGgelx4j+V+cXcbhVSVNNllBr4SQ5FHIKSQoaOH8jFd0k1A1Dc20jkSTTpmdEQJrvoQd9/aBfxClKvQe77+8TJkgkXsXvfS19tLwRwxe3Sji3qLm0S2KmRI8LA/9QT6AXbpBlWmlLX8qV+rw5QS4NeRGjV5XpBKkEOLX8OnJmttBYUyPvaCjXfWvJq8/OFFlGFLU+/XXlyhQWhNGbl0GlTdqfD8ngga3Bvu3roefOCRLp7vp5aw6ksLfnVnFYmygUoeurC1PzpCSgetq0Y6DqIMLT5+vz1iNU0sPi/xy/LwWAstHp1veuuunnCygHzow/PxoFSydh06f59RDKWRu9r+8VYi6VMmlGBYa2/aK3YDtamSO7Uagn5l3g5UwZQ5t+4Y/P0jG4d2dlzMf3aye7AzFIJDknwhxVtaRv8aTWTRqj0HC/qItAxMzFBCJCFDuSDVYrRiWKj4WFLnZ40uzGMw8qSZi8qEpSVrJYAFRK1E+ZJjUwPA8KmWEZEEqFlDNmGoOZ3DbvHDcV4LMGKVhJcrvMOZaSDmYJQoqSJawp8zFBY3y5Xchz2r9ho3e3srC4vh5xCcqmTmlLF70AN2JoU2eOI/TTjSMPnRTNmKuZBAD02au0dVxbsZiThkoQUiWgf8AiSNBbKXAcaJIAfXWMXsH2DkzGmzkupRJSHLIS7DLlUKkAHN5Rj9vyppaoLOk4b+oE0rnnEIQiSFhMhi6lhyK1YqPhYBi5OzxDwL9M5JzTitaZswqUpQVTxnMU5VAoKQdwbPGp2i7H4bujOloedI/mIJUoklPiKSSTRQBTV2d9I4rE9r5mIkJTg8QJfiBK/DmyAF0lKi4LsebXasb6f6D+EnbLsjiJJRKkzMyZyii2UJoVHOxJKcoNms2sXuBfpZOlIeViHepSsFIezoUhymlGIUKRl8f/UcLxElIpLQVZlG2Yhh0CagndXJ42VdtsQJsgIQkYe89andv+DUtV682iEottp7DZQ4JwWbhMRMw6kIlSjlWcqirvM2YCpCaeFQIy/I19Jk4KQpHdqCVAhiCHBHQ0I5R5NxrtJPxvEP/ALRBmS0SwhZdgTmUpwTqCWG7HQvGpg+F4zDrnYru50xa0gELUlgE18CUrOgsOgZ4akmgory8DJwvFp0sfCmWlUsGuULLqT5MG1YiO6mduZMqbh8OylLnOxSHSgC6ll6D1jwjiONmqnqnKUozFF8wsRZhyysG2EdJ2Q4pMnYkS1EBADqoXNWapYenpHmxZoN8Uv4PsXb+WpfElLk96mUoyxMKM6U5/CCSpPhcjKC5oY9K4Zx/D4LDFcxQQhDAvvYAAVJJ0FY2UHDJQiWsoeb4UpUR4ybpAPxPtW8eX8dwU5WOmYSXLlzZKQhTzXZIUAUpUxPeEF2o7M5JrHoS4tt+Rdnc9pky8bKk5VgZlJWFCp7spc5XsSkpqQWeztASP08wypbgKCj/AF94sqffxEpOtwRHMf6Ji8NM/iJqwqXkCUskpTKbcFR8CtVPQgOwYiTBdspycWtU2akYYS8qJYFSuniJZyzK1aoprCcYdyQUZvE8AqRNVKJcpPxaGjgt/b83u0UCSkqUCczVIr/gvFri3Eu+nqmlIDsmrWBp+/kIrhAIYt1LvyfTQDyji5VHk+PRkwlYlW52NRsKdK/WkEmYsMHfS+v5SK+d3SGBYMBq4pfS3rpEiFH4au4F6jnoHf8AKxgwJFgqHI1961q8KESXHX0rqN/SFESCyF2evzv+Vg5aS5c+RsPvX2hkauDbpTyGx6wyuVW5aasfKNBh62L/AGP39vRwHD1PM6Urfn78oiSa/wBLam9/mNIMKOraW/Kn5QCscEU15UflCymlHApStxrBrBqBzt15xGpWvLnpf3+cAwkI+IFy4p1+7RjcRE5OMSqUhSlTACEi536M1zaNdKjZ2/bV93p5RJ2NxKUYlal3ZIB/4uXbzb0HSN8CvIkaR6NVPCsR3qMYZE5c6UgpQl0C+anx5SfEoOHuKGkN2N7ZGYucucwmBfiQxGRIDJTWtCFAk65rO0dtL7aYcYhODB/mqlldvCEgG50LD23EcnL7DysTxGfiAtaXWAkIVlDhCRMJIqXVmBHXeO39kwN3AfqFnXiRNlmVKknwTCXExNXUzUoAaPcC9I4Tsz26VMWsJSQy1FLJUU5FrUpKSQGBALMWFI7LtH+naFYdXdzF94Ekhz4SW1TRL86Eb7xdgZcjD4dAdLBAWovQkpClKPv5DYQLk5aDwYPCuKzZIOGmzJ09eIUtWaYCyUMygkmhpok/1PSj95w+dhpKJebInOQlAJCXVolL3PIRmcd41IxnD14jC5VqSSZJYh5qTlCWUAfETk5hZ6xzkvstipwlTZkgd5KOeWO8BSldLEVuAfhNhFX7A0u1XZbDTMfLmKSlyhWZJZlEFIQojUgKUK8tQI38NwHAJaVkkd4pJUEsjMRqQGduceQYviWNPEDmQtc4DJ3QHwoFaGwSCXzOxzXrHW4fgE9M04wYdZnhGVypDhPw0CZhBOV7VIdr1zjKLTaQUXuHT8PhMVPlpIcTAVVqAtCVIfkAco/tja4T2+RPE/OhcqXJUUhUwMFgO6xqwbncalo8/wCyfZlWMnTMROmLClTFNk8BLEpOZw5DjKEmgAtt3PGf01kzcMqWJiwsjwl2AUPhKkoASoPdxazFjFRl9ev4BlcA7ByMQ82a6s5KgkkhKEqJKUskgEgMCS9tqRV7Vdj0cMfGYdzLYJmy8xLJKgy5ZU5CkqZ0lwQTaMr/ANRT14cIkTP4aY4C3AJSUuFpS5qM1QRowLRq8e7egmRhmdS1S86jQMCCG3zLAtQVD0iP86tBsjk8Pm4oyp5w61TZLmUFkS2NDXxFmIBqCzQfZPFzpU+f/GJyTysKUDbIQEoKGJBQAnKCCfh3eN/D/qBh5Bkyi/eTlZUgJJDuBUi1SB+0N2v4cjGTsPlWZa0ZyooZyg5QUlwQxUBcH4DGrT77An4Z28GIRPM2UqSiWspTnbxpaqhTlUBxUVMeYYPhqJaiUgOXLMBlS7gcwBTyj1Sd2CQqSxWt7guL6EhICVdCPvHnc+WZa1Sy4UFEUsSFEAufy0c/5jdL0RIFEobDm1+RBf2hDdiR5GgYVZqVZhq/kkzOdRrZgRXegeHoGuXs16WDHTWOaQPLajFjUbUf1odR/iVBpfSjORud/wAERBFiHfzu1b0vBZi7XFbg1NbNygAklo2vf861/KwoATKiutS93e4Dag32hRm0AQWBv5a706e0BMmD8ry/OsQA1FK86XfbWJCdTe3Ugv8AmsBQypgzXOh/fkdIfvOVv8aeekRpTcb67Hzq8SrBufb1rtD7ARcg3t9uflWAIL3caN7+kM+1S3+GeE7PUBqbV6c4EJghfpb82/xGNipUwTECX/5FKCUjcmleWr8o2UIegqPrbU/hjNXiQiehdPAX9RX3jWLqSbLxs9J7P9kZqkOtYCsrFSHcf2lfrURnmZ/pSkSVTLlRQqYQO9GZy5NO8BUxqHcKHxEB19tJv8LlwqpfflgM75QHqaaxZXx6Ri8VLScq1SASVM4C1sk5XeoCS+2ZrvHeVeGWZmG43isPhJ5VNmYmZMKilZS6ZYIapS6UpHxVIDtQXjiOCcXnS2kJQqcahKE0UBqHYjL1DVNY98lcQw4UmTmR3hTmCXGbKLkB3a9Y5XhHDsNJxU8SwKzXI28KSEi9AS4FAMxYRMoTck06EcpwxWLROlJmYc4fDAHIkZSDMuAooo/xEBg5c1LR20vt8ETsPITKWoTHzzA2SWB/u/BcXNI0f9cweLTPkoUhfdEImt/SS9i1apVUGhTcECOe7I9kipIVOnqmG+YhA6VSnMTarvFq0qYdkWJ45IVxKaUsVolSkrIFXzTFEPyCkP5bR0WD7byl4g4QJU6ZYWV5f5dWZIO9dtxpHHduv08EkoxGAPdzCsJWBVKkroVMXF2cWU9nDnd4F2LzS2mzHcMcoyO/QuPIiEn7QHJq7eIRi54SQECaooU/hVXxVsPGFEGxBvFzhnbZeGw01c2ecSpS1LSqhSkGyXQSlKQa1IuWEQ8S/TqXJxktJrhylSwDXxJKBlP+4eIGt9Xavo+CRh0BEslAWoHIlw5AvlGoHKIg8jTvQzL4LjJEmTmmBICQCokanWlSST6mM79QuDScbhULllIW6TLW2iyEkbsRcf8AEedXiHCZxxapMtMs4YJSRmcFLuMgZwpIyuHsFAOwDVu1vZHFhEufLXmEghYkAFIVluxBJzZXABDMaMTWWvDQi1wL9PlEBS8SVEC5SMx/7A1PMgmKHGpA4ZiSpc1ShPYoWshkqRRUt2ASliFJsKLGz4ie3qjNkqRiVS5KCCtGQErDuyieXho41EdFguNyeKTfEh0SqJzgVUoeJQBtQMNb2jRSj1F7Aik8YUnFHFGfMZcru0yX8B1dIetibXJLtSMPGzita1kVUSS5a50fQfSPT08BwqpZRkTz8IFrEEVBGhDER53jpKErWgklSFFIVuAWB2B3jx/N5UiZGeo6gu1L+tWcjesMw19Qdjo/n1aJJ8oovTRxSvXWnvAplVeg2OmpLk2MctszCCtfFqXqK0ZrbaQ6WcOwNix3FKWbpEkiXQFyWA99/WHkpAowFtNRUV5hvQCC0FAoezMNaB83JvJ6QosCfs9Tpb9rN5QokdFJCWFKbfatv8QwV7abU5UpEYTpb6enuYMB60F3qwPp50gGGFl9nex9/vzgUjW2mpoxrTo1K0EOE6ZmBPvyP5WDUtrXcvyv9feAAAObkE789/W0CU0r9YJStP6n+cRqQ3Knr+GHYDKUNtWt6NFLE8PzKzWPrcPFtJ22Pp5ecCZl/wAI+fOASdFGZwpMsGYpSmBHhGp+vSNzsr+n+KB78KSnN/8AiLu2jqHwqH9pFfTIxuLZSHqErSo+Vj9fKO/T21VJwhXIl99NoEoBZ3LEnkBHR+HFSu3tG37MDiEufh8YhsPmxMxBSiasugIT8T5TUAEOGSS4FjG1wT9OJqErmjEKXMmHNMzgZVLLupOVig+ahyoGDtd24lJm4ZNCshRUxfICkCp2Kqc8sSDttMC8OmT3fc5iZ6lqqE7IDu5qXs7UZ46Cq+w2cb2iGJkLXg5UtKJkwuRKqqYkiqicqWBqCSHoQ4F+hHFZ8rCFK1HDLUjLmUwyK3SonIrkQXroY1eE9pcPisXNmJYlITLCv9wSVKLHVOZaurPtHQI7RYPFLn4UEKXKAE0ZfCyqM9lVoecEU1tOxHnfEO2E+ZLw+Gw4mYlcrIqctIJUoJDMTuo+Kv8AtDPUxocR7RT8spKMQJAQvNMNMxQLoUFsUcwoDnG12KThZEgFKk92lJWVk3FVFajrSr/aJ+2OLwWJ4ccUMq5aMq0Lb/ZMykJdiHIUhtXhrkgKvEeHYnHTJU6SpKUSwrwkFpmdnBIqkAJSxY1qxsec45LVg8SjETpUwzUJKZaioZWAIZwo6KVdANTTbfX277jDZsNL7+YVJCEAtQu6jq336xb7S43D4tUqTMZRcTCm7MCAFciSWBvlOgIgldaYHNdje2qpgmTJhCl5yVAUASfgAv4WGUE7HWOg4d28WvDLXiUJlTMxCUBWZ0sMvmS48npG8ngeFWlKFBOdvCxZQFjlIIUB0Mebcb4SmRiZiASoOCMyiogECjq5/KMsuWWKF9idHPq4QEg5U1INdukUOGcRmYZbocbt1v6x0xYf4ipMwiCXKQ77fn4Y4scsovkSnRY7JccVh0TEykqHeLzKUtRNeX39Xg0TySSpy9Xo/wC8MmXlDDRNG3L2fpAAVAYUII/Z/OsOeeWXUgbL6VjLfW21vSGnhrFJ6fYRQRMAqzbjfT7RalTAairM/J+cY+Q7Igrq/J2d6QguuzaEbdekFPksQQpwXo9epr5xGgkFnvt7GjecNEkqRa9rj0sRubc4UO2YAto+hagBp10hRQhkoDvbzeuloZc5xQUpyrcwAW70NQ7PsN+VKQIRyLVArUNbl7xNDsXd+9dOlKi+sElFXZ7D9w/7QjLJY6dGDC551beExpVtAKm+op5ecMBysPT8p9Py8MpR12sx069RAqUX3vdnHX38jCQn113fVvJ4KoQyjp+U+uvrDd0H0fT2DaCkWBIBY9N7No/nCUwAA3s3nWFY6KczAhbOdNqbxXTwpaDSYoJ2H0f8rF9n/KaflInlLe99ehFD0uLawKTi7TNE/BhcQ4ZnqCoHepegodXasRYfg2UeJRNmBfLypbf0jcm4ZiQ1WYan96xVKDQgc6CrU29Y05v2RbMHDd7h5hKAquwLE+nMeojZ/wBRnzJSwCJZmCpTRStKnpTfpFr+GB02rQb06/tC7rSj+vV40WeaVJlW6MLhXFJ0kd0ElSCCGNmNCLMU6RrYqZNn4dMqkuWn4UJokNUUAAu5+cTBDFwL/f5GDZ2oPyoMDzzaqw5MxMBwaYmmciuhMSyu8w+JzJdQIqHPiF/iqxBqFV6EODtoUQXFOWv7w65nIPGTyzT0wT9keA4wkYv+JlpUucUZAtRysGZiHICmDUJDWvEs3FrmlSl/Eb7eXIQSJIIDJZiCPuwg0v5a/hgyfJnkX2egbshKGep9PX8MCW00vtFmYQzERXWi/wBNo8/KyQ1JLFhsARaz6xApIpsddRE5NLbUc/5iFRIDj5Wo7/KC9DI0oOhqNtmBa14SEl6ioF21OnSBUnxe+jn8aHUGFuVq/Orw+Qi6CX5WIoTXW8OuTR6fnntFRCta6MAeVukXTMewDipfXr5wXXQ+yNBDWFx0/GrCg8tKAU0PQVdoUWmKirnDctHIfVieT+8DmANnZrPfk9agjSCKaW05uQ7sOX7Q1NmY1BoH2ffpvFEjpWCKVNDcNvby8zBqctV0kaevX9xAFw7+dfyvWsT4dO4vtQj6NCGQpl2LFtHtq/u784kRJ9t7bF9uUSoKQbs12vDKD2Bd35HWvzhWMjnzdB/n0iAB+YO1vneJVGouOfuA+mu8C7UAr6dej/N4YrETW5IP5TaHlljvyG3Pl9oAHyBG4GvPQCCkooPl1sW+ppAMvLAI3pRwLecZhWbClevM/P7xdkzHHT5cq66xFNSx31va1tR5xSBlfvzpRr8mhJfUk8+ut+lIJKKtc/la6EwQAGjg6fmjwgACNHAYjR2d2sf3tBpT5flSB1b5+RfFa4FN7319YdZyi1Px/eEACz5WD29eo2hkCu4FPXSE+oDnRhVzQBXz3hJUzlqPpseYo14GhBmZUjXlb1FKQaZhNDU9IBYa1QN2NNGhpYahNq+R9z+0TQw1kPy9x99IBSd7wZA3PPl1a1IdJHLnCoB9vSn51iPKXej+8ShYaz6vzflAzEFh86+sQMjST0iOZJ/NolKdrfOCKd6RD0BXXcavR9ukSIUz1o/Py5bxIlIY8oEoBFmhRnsZZRiHtfeFERPhYWhorkgsiCRqTfzt5vpTpExlUJLu24Ir13MCj45fX7wM+yup90x6bIosykixAHWtd/nAzFeFh/UDUsx5Vt584oYf4j/ar2i7/R/3EFDIlE87jRs1eV4kSpn1FPNtntSv+WizOuP7/tFcW/7D/wBphADMW+xP05WrS8R5ag2Lb0oXFj7/AEETYj4j5e0R4f4fT3MKwGZtdb8tyNqw6qaM/ly/OsPOv/2/+IgJVldRDEKWgpIN9CPOlGi3MS6SNqjdtogR8B/6/SL2GuOn1gY0ZipbGlqFgNWvc2hGWz3AdjXT00BBcRax1z1+0QSLp/NIQAy0MWG9NT56RNNRyF/pz0hC6uo9hEi7QDS0VpcihL7G+tjQ6tEqZDKd7btzs30gpV4aXr0MHgKF3bM4GwLgXrDEg7Eg00rp+CGxP/yR7CJDYf3p+kNIkhSiwv1F9G5wIlsNx7RZ08vrEZ/p6KgGBk3PpW/yiRBd30/w8QyPh9fpE8q46xmwAXyhyPSJEXMV1fGf7RENasZKnT3iTuxrb3gJV/L6xIfz5Ri0UmI5aAfPWFEU3TrDQ+ws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056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 31, 2015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52040" y="685800"/>
            <a:ext cx="22792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Larva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90600" y="5105400"/>
            <a:ext cx="7315200" cy="1143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latin typeface="Comic Sans MS" pitchFamily="66" charset="0"/>
              </a:rPr>
              <a:t>the stage of change when an organism resembles a worm temporarily</a:t>
            </a:r>
            <a:endParaRPr lang="en-US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4097" name="Picture 1" descr="C:\Users\rxvillal\Desktop\lar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799"/>
            <a:ext cx="6248400" cy="307383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056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April 1, 2015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09600"/>
            <a:ext cx="8229600" cy="1317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noProof="0" dirty="0" smtClean="0"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122" name="AutoShape 2" descr="data:image/jpeg;base64,/9j/4AAQSkZJRgABAQAAAQABAAD/2wCEAAkGBxQTEhQUEBIQDw8UEA8QDw4QDxAPDw8QFBQWFhUUFBQYHCggGBolGxQUITEhJSkrLi4vFx8zODUsNygtLisBCgoKDg0OFxAQGiwkHBwsLCwsLCwsLCwsLCwsLCwsLCwsLCwsLCwsLCwsLCwsLCwsLCwsLCwsLCwsLCwsLCwsLP/AABEIALcBFAMBEQACEQEDEQH/xAAbAAACAwEBAQAAAAAAAAAAAAABAgMEBQAGB//EAEEQAAEDAgQEBAMFBAcJAAAAAAEAAgMEEQUSITETQVFhBiJxgTKRoRRCUmKxI8HR8BUWJDM0coJDU2Nzg6LS4fH/xAAZAQADAQEBAAAAAAAAAAAAAAAAAQIDBAX/xAAzEQACAgEEAQEHAwIGAwAAAAAAAQIRAwQSITFBUQUTIjJhcZEUgdEVQiNSobHB8DNi4f/aAAwDAQACEQMRAD8A+JrYk5AHIA5AHIAITEMEyQpiOQByACmA7IidgT7K44pPpEuaXbLUWFyu2YffRbx0eWXgxlqsUe2Wo/D0p6Bbx9m5H2YS9oYkTt8NP5n6LVey35Zm/aUPCG/q0ev0Vf0z6k/1KPoA+HT1Kf8ATV6j/qKFOAHqUv6ah/r0IcCPdJ+zl6lLXIjdgrlD9nP1LWtiQuwlyzfs+Ra1cSB+HPHJZS0WRGi1MGQvpXDksZabIvBqssX5IXMI5FZOEl4LUkxVBQEhnIEcgZyAORYHJWByAAgDroA5ADJgcgDkAcmI5ABQAQmIkawnYXVxhJ9IhySLMOHvdysurHo8kjGeohE0afAid7rsx+zl5OTJrkujVpsDaNwF2w0eOPg4smukzUgoWN5BdUcUUcU885FtuQLSkjB72EztHJO0L3cmI6pHRLcUsbI3VHZFlrGIZvRKytgplSHtBnCApnXHQIDkUgdEqRVsR0LTyS2oanJET6NpSeNGizSRWlwxp6LN4Ivwax1UkU5sFHRc89FB+DohrWZ82CnkuOfs5eDqhrSlLhzguSehnHo6Y6mLKr4iNwVyyxSj2jZTTEWZRyBnIA5IAIA5AHIAKYBQByYHIEEBNJvoRYhonO5Lpx6WczKeeMTUpcG6r0cWgS7OLJrPQ2KfC2jkF3w08Y+DgyaqTLscLQtlFI5pTkyXPbZVZG2wGZFj2C8VFj2nZkwoN0CFJQMUlIqhC5Kx0DOlZVAzosNp3ERYbUdxEWG0PFTsW07jIsNgeMixbAiVOw2BzBHAqYj4Wnkk4plqckVJsOaVjLBFm0NTJGbU4P0C4suhi+jsx6wy58OcF52TRTj0dsNRGRTewjcLjlCUe0bqSfQqgo5AHXRYHIAKYjkAM1pOyqMW+hNpF2mw5zt13YtFKXZz5NTGJs0mEgbheni0cYnn5dW2acVM1q7FBI4pZZSJswCszpsBlSsewQypWVsFzose04ORYUMHIsTRNG0nYJpkMnZRvOwKLGoN+AvoXjcFFj2SXgryREbhIVMgLlNlpCFyLHQpeluKoXiJbh7QiRG4Nowcq3E0cnYAIQACgoGdFhQwlTsTiO2ZOyXAkEgTtE7aEfC0pOKY1OSKNThgK58mmjI6ceqaMeqwkjZeZm9n+YnoY9Wn2ZssJbuF5uTDKHaOyM1LojWRZyQDAdFaTfRLdF2mw9zt124dHKXZz5NRGJt0eFgbheti0sYo83LqmzSjiDV1qKRxubkM6ROxKJG6VFlqAmdKx0ddKx0ddKxHZkrCggpWFF+ipCdwqQKFno6ShFtk2zojjSNGnph0USkWkS1FKLKYzG0Y1dRXC1TM5Y7R5qppiChmGyiB0RUlqBA9qkraQOUsqgBySBoYOVWLaOHlOxOA7Xp2S4BLk7J2kZeiytp2ZG4KDdOwoIcnYqHbKqslxJWyp2Q4DEA7o4YlaKdTh4cscmCMjox6hxMSswojZeVn0HmJ6OLVJ9ma6AjkvOlhmnVHYsiZvUWF9V7eDRxieXm1V9GvFCGruUUjglNyGdInYlEidKlZaiJdKyqDZKwFc5S5DSEMqncVsCJEWG0kaL7Kgo1sNoySCRdWkVGB6SjpdtPok2kuTZRPU02DFrQZXMgvsJCc5HXKNVwT1abqCcvsa+79eCxFhkRIH2hlyQBZklrnvZZPU5FzsYbI+ok+FStuDG/ci+UkG3RXDU435JeOS8GNV0TtRldcbjKbj1XZDLGuyKZnQ4ICXSz5mU8eryB5pHfdjZf7x+g1U5s3UIcyf/bCMP7pdIpVXiF4c4w01HE3Mco+yxyODb6Al4N9LdFH6S18Um/3D3/PCRVPiIuP7alopgdHn7O2KRw7PZax72R+mpfDJr9w99faQn9C005vSzcB5H+Fq3AXPRk48p/1WKW/Jj+dWvVfwUoxl8r/AGZm1mDPieWSsLHjdp/UdR3C6IOM47ovgiS2umUn0tkUSKY0g4FyoCiGQosVEb0mwSIeIo3FbR2zKlMTgSNlVqZDgOHq0yaGBVWKhhInZLiStlTshwHcAd06TJTaKr6AErJ4U2brO0iwX2VmNWROlUtlqAl0rLoICViLMcCVgotjmJS2WsaKs7EmWolF6zZaRJEqiS0a9BTkrZISPX+GsLMkrI9szgC617DmbKM+X3WNz9DbHC3R68VIiuylaQQSHVDrGR1tPL+ELz/dvL8eZ/t4NnLbxEiFK5xu65J3J1JWm+MVSMnFvssx0B9FnLMgWMnbmbs9462cdVk1F9otJryR1FXNYASPFr6gkE+p5qoYsV/KNyl6mDi8csluI97wNszibLvwrHD5VRErl2Yz8MHMLo3WRsRWlwsckw2IRmDjmgPdo3qOnEzBDO18mRtoJo2GSaEX+CwIzM30O3JceWPupb4NK+0+n/8ATaK3LazNxTwo9jS+Nwljb8Vg5kjB+eN2o9dlWPVRk1F8N/8AeyJ4GuUecmoyF00c7jRWdTqaC2Z1THYpNC3FWQLNotMrPWErNEJmUbiqCJFamLaStlWimQ4kzJlqpmbgSh60UiGhrqhUM2RNMlxJRKqsjYQFyzs0qggKHOh9hWbyFLG2PG7VJM0UKL8citDoLtUCdIypcYhY7+7NQQdQX8OI+48x+i4susintiaR085ct0hziMMxAFMKf80UsknzbITf2IVafK5upDngcflZ6rDPDcEcbZqyRzw/NwKanI4sljYue5wsxt/daznkcnDGuu2+iVBJXL8Hp8J4BIbDQRkf8WSWWV3uLAfJTPHkS3TyV9uEaQ2+Insaakgg8xYYJXsc0xsdxDGHfe12K82U82Xi7in9rOlKMfoyNradvOV3o1rR9Vf+PL0RPwInZJC7Rr3MPSS2U+42UNZY9q/sHwvol+zuI8mSTqGPDiPVR7xLvgex+Cd1AwGznuLrAlnwgk8s2yz9/OrSL93HyZVXUwscWyRSxEG12uDj8juurHDLJXGSZnJwTpooTVVM25zSVB+7GG8ID/M7+C6Iw1EuKUfr2T8C+pWfi0XKlit+Z8hd87q1pp+cjHvj/lBPXhlv7HTtDgHNzte8uB2IJKI4d1/4r4Byr+00MMomVR/a05pstnGSMFkL2g/CQdj3CwzZZ6fiE91/kuMVPtUVcTbVxgtji4MAOhprlr+hc8eY+60wPTz5nK5f+wp710uChFjNZGbFssmluHNE+QEHcai62np9NNWml9nRCnNE9QymmH7ehqqSR1hxYYncMO65Dy9iueMssPkyKSXhvkbUJdxaMTF/B80beIwGeA6h7WPa4D87CLj9F04dbjm9suGZT07XK6PIVlL2XZRzuBXqMOjY0unnjgPKKzpKh3pGNh/mIWGTNGHaIjGUn8JiOfCfgkd/1I8gPu0u+qwWfHJ9m2zIu0Qvi1/QjUEdQU3GxqQRAn7oXvCJ4sofBa5AHoUgolbKtYzIcSdkq2jMzcCQPWikQ0NdUKiVsfVc0shccbYJJAFzSyWdEcaRX4icWNoaN+q0ixUXoStUQ2V8cqC2Ow0LvLftzXPq5uMKXkrFHdPnweep4S5wa0ZnHRoG5Xj1R3rk9L4Pwp00oDRcjUi4Gg1O69jSxjCG+XRhk9EfbJcEgZEzjNZnba0b52wtaSG5jm1ve11y/qsksj2Pj7WPZGuRo8Vp4PJDGCXf3j4pZBax0DXkXOnRU9PmzfFN9dJr/gW+MeEi1T0jJTeKV5vqWyRvc4dbuFwVnLLLGqkvwylBS5TLv9Ctt53vaPxFrY2j2cbrH9XK+EV7peWUWYNHq7ivqG5suSna0m/LMb6LV6ufy7Un9SVhXd2a77U0ZLBDCbgF0rz8NtSSdXHsFyJvNP4rf2NqUFwYFd4yynLGeK377zmjzH8ltWjRd+P2bauXD/P5OeWo54O/rNFI0Z5Y2gbx1MBmserXs39wo/R5Mb4T+6df7le9jLsT+sdFHcltPK87Ngp3aDuZLAewR+m1E3VtL6v+B+8xojn8ex2AbTi42u5lvo39FUfZs75mJ6iPoRU3j8Eu40TS3L+zEejg7bVxOmnMdFU/ZlJbJfexLUJ9or4ziJrWhsE4ZYDLSSnhuLrcpCbPPqQqw41pm3ON/Vfx4CcveLhlXCKyupDkMUzozvE5j3MI55XDY9wtMsNPnV2r9SYPJDij0Qwhz28QT4hTtdr9mLy57ewdmsB0zWXF+oUXt2xk/U22XzbRQrcVihDo4KoQg/3st5auqeRyB+BvsVpDDOb3Thfp0l/JEpxjwmZjvGEkYcKd873OsDNUyCQgD8EY8rfquhaGM3c0l9F/Jk9RXRPhM8Fc8/aIGRzxtMnHi8rH2/HHte+qWSGTTpbJXF+H/IRlHL2uT4/40p3MqXteCDe9zfUHY6qddK6aNMUV0efueWv8F56s0LlPmY4NcDle0PYTzBvqO2h+S7dPOUZbX5MMsVKO5eC4ZbLv30cijZA83WbaZqlRGWrNxKTAkMdr1akS0SskW0ZkOJKJFpvI2liWdec5HWolR71NjoVrlcWSy7R0r5DaNjnn8oJt6nkumKOeeSMe2b9D4dmO5p4+0lVTsPyLlXvYR7v8Mx95fylXxRgT2QGR5isw3DmTRSA9QMrjr2WWdwyQbXj9i8OVrIo+p5CF1x5QQ/Sxb/Oi4oJZFwuT0KcX2e28Bl9O4TvGSIXIc/QSflYD8V9tF6WOCeN435M5S5s+n0/jWnmAZmdBYWc/hRzxehDhe3ouOWgyQba+L92mP38Om6Joq/D2PBvmfa+ZrJPs4fyOQm/tsh4tZKNeP2v8jU8SY8/iaIaOnnn6CFjaeMfvKmOhyPqKX35Y3mj6mTU+JY26x04c7k+eR83/AG7LpjoZv5p/hUZvMl0jKn8bVWobIGDbyRRN07ENutf0GDyr/dmb1EzDqsTfIc0j3PcfvOJJ+q6owjBVFUYSlKXZCyc9UMETmXRSWVnEoGdnSGcCgCOokKTYG94ee+OPjzzSxUoJDImSvY+qe37jADo3q7kuPK4yeyMU5etdGsLS3SfBUxLHZah5dK9zgXEtZmJYwHk0LfFhhjVJGU8zkyqHLcz3E8eoTRLZLTYk6lkZK0mwdleBY3aRYgg6HmlkxRyRcZBjy7XZ4vxbWl9S6Yy8cte3I5w+IA3FxyHZedrIRUF4rwdmHI3I81UzEuc4DLmLjZuwBvp9V5XKOvhmlSl0xjs3WKMMNr6gFxHv5l6GnTyNP0OTPJY00/JpPwSoIzCCbL+IxPA+ZC6pLd0cyywjxJmdJA9vxNcPVpssts4vlG6lCXTFBWikS0cQnVhYhChqirCCmmKg50bg2k7nLkNxQFaRLZOQ2NmeTX8Ed7F/c8w1aOUccd0vwYfFkltj+SlUYxK8Zc5ZHyjj8jB7Df3XHPVZJeaRvDS448tW/qVGvPU/NKOSXqaOKLMcObv2XVCLnwTwmegwHD5IM1RGxxMY8gfGJIXBxyvDm8zZ23ddUNIo8X2TPJZpnCTLaWSbMC3yhgLQG8mi+wHRdqjRwzytoL3BgDWaAfXurOXluyxTTEoOiFmrTQk7oNoommi0SLaMaeEA6pmVEYjCAoHC6FS0NIlbpuoKL0MFxsgpIhNILp0KiUU4CdDoSgwzjzBhOSJoMk8h2jhZq9xPpoO5C5tRk2Rvz4+5UI7mZ+PYvx5SWjJAy8dNEBZsUIPlaB15nuVnhhsj9X39xZJbn9CrFKt0zBxLLZVSZJMypsrREiWQte0tdq0ixCvszUqPG4ngjwSWOzj5EjuF5+o0rlymdmHVR6ZFLgRbTulGdzmkNczJYN53LidR6a9bc+XLo9kPqdOPUxlKkyLw7j09G4ugcGOc2xPDY93axcNPULnxycVUlwXlxKdMFfjdRM4ulmke43uS9x391TzzXXH2IWnxrwU2zuGoc6++5ULLP1NHCPoStq7/ABa9Tazx/wCS3hqH/cQ8XoTX6EEciF0qVq0ZNVwzrq7EK4KZIaZGsqZRcDVmkW2PGNddhqfQK065Il6Iyq+pMjydhs0dGjZcOWbnK2dGOChGkQNWJoMFcWJo0KB+oXp6WXJjNH2zwBTf2eXiZTDIzUObfRh1de2mhNutuy1186nDb2v+RY1w7PF4gODJJHfyhzi32/iP0XoqW6Kl6nDlhTMl81ypsySRvYVGLKjeKRsA2CDQrVE9kxNmJWO1uUiCtHUjkUtwInbOpbKGdKpsdF6lrxaxOqLGmcasXVWBp4fRcSN0skrKemacpmeCczvwxtGrz2C58uo2vbFXL0/k0jC1b6MrH/ETBG6nom5IHW407/8AEVJGvmP3WX+6FzqEnLfkfPheEU5KqieXD1rZnRKx6pMVEokVJk7QcYp7iXFEwqTZXuZk8SEheXuDRu4gD3/cnuMnjpG+zw6KprruMdPAA1rucs7y0AW6669NlllyJNRfNnRpcDit77Z4PHKURSvjF7Me9oJFjYEjX5Li1KSSa8nfAyXFea2a0LmSsKC3zFUrfQuEPRykHKdifqt9PkaltfkjLFNWi6V3s5gXSsDkAWnLBmpDUOsw9TYBRkfwjj2ZYC5ErNrCG2UyVDTss1tE+MML9M7czfTv8x81MJJlyTQKB4zC5tvbXS/Jd2mnUjGadH1LwL4gdlMb7vj4T2hu5A+Igdif5C9TLijkSkuHZz7mnRkeI8+fM+9y4kk811cKKSMZfEuTBc5Z2YpGxhVdbdWmUuDZFcFRe4LJQd0DKOMxDLopkDR5YaFczY0WI5yOaNw6JeOTzS3DoAkIRYUeiwTDoxF9qrnObTZ3MihaHCWreG3ysP3WdXLDJmleyHf+xrCCq5Gdj/iCSpcLhsULBlgp49I4WdB1PU808cFjXHb7fqEpbjGcUNknApWBI0rRCHuqJFugRznqrEPSzZSXHk0/XT9CUWKr4PdYBjMUWGudIC6VspcxutjmByuJ6g5/4FZzxTeZNfLRvGS20fKsVnL5HOcS4uJJcTcknmubWO3RrAqCBxaXBpyA2L7aA9LryrV0dFOrKzt1RJZYzK4C/Q+oK3xqpUYzdoseIKAQTOa12cBsbw61viaHbdr/AEVZ4bJcDxS3R5GBuAeoXdF3FM5mqdAIUgBAy88JbS2yrVx3aeo1UZMb2sUZ1IrQU92gka9eqjHiTim0VPJTo40h31dvpZS9P5BZfBFWVr5LZnFwF8oOpAsBqeejWj2XHST4Om2+yuHK4OmDPZ+B/EH2aQOs1wIyuDmhwIPr6L28W3Nj2NnNNbXZ67xB49jeWsbSUkkfNkkWbQ8g4EEHuFP6Tbxvd/cn3qa6KcFVhtUMssP9HTHQSxOfJTHTdwJuz18wUuOfHynuX+pP+HLtUI3wo0asxHDbdDVgXHqG/uVrU13CX4J90vEkXYsHpoheproZByioj9okd2zEBrfdV+oyT4hB/d8IaxxXzP8AA7XYbuKisaP906CJz/ZwdZG7UrjbH8v+B1i9WJU4lhjhlLK9lv8AaNfA5zu5adBbTYqa1Xdx/wBQvF9TNPhqnn/wNdHLLuKepaaWR/Zjj5XO7XWTzTj/AOSFL1XI/dxfysxcSwmandlqInwu3Ae0gOHVp2cPRXGcZq4uxOLXY2G4dNO7JBFJM7pG0ut6nkPVEpxirk6CMW+j0b6OmoB/aQytruVK1+amp/8AnOHxu/KNOqx3Ty/LxH18v7GtRh3yzAxzGpKp4dLlAawRxxRtyRRMGzWM5BXCEYKkTKTl2ZyqyQFSxnBCAdpVoTGJVEi3TEK4oEJL8B9v1Q+hXyTNxl7qU0xDS0PEgkt+0Glsl/w63t1Vpp8+aoqT21RhzQO9l5+bHJmsMiHjrg2GSMtuHOaWO5tdpv2sNl5uSHxJrwdcJ/C0zKcUuwQ0MtiFeOdOyZxtGnjdaJnZ2iwyxt+TbH9F05pqfKMcUXHhjwN8o9F24l8CMJv4mEhNoVi2U0Mv2WsYikxXMWjjwZ2LL8AIGl7EdCspOo8Cj83JTZWEXYNLggmwOvbouV52vgR0PCnUmZzmWJ5rhapnUnaOZY76A8+hThV8g7RPSk3NthzXXgk10RkLsF9zuu6Db5ZyzrpE+da7jMIlKe8AiYp7wob7QjeFEbpCVLlYUBr1G4pHp8I8Y1EUfDdw6mDlBVM48bdtW3NxsNAbLGeGEnu6f04No5WlQ9d4xqpWcMPbBEd4qZjadh7HJYkepSjhxxd1b+vI3kkzCc662IFUUFhCY7AQpaFYbIoYQqQglMQLpiFTExiy4I6hXXBg5UynJUWbsA4Gzv491jLJSNI47l9CqawkFo567LmlntOJssNNSZmluuq859nXZwZftpdCjY7oiyqKKstxxXyt/wBTu3RdcIbmomMpVcjTyr1EqVHFdgISoBcqVDstZlaExsytMkpVbzmDWnzO+LkAOV/a687V51GVL9zpwY9ytmaxmc2auSEXkfB0N7FyMaR4vvr9Vo9LNE++gwCkcNS11uVwQCktPNdofvYvpmlT04Dbu0OmVgGh7uP7l6GLDStnLPJb4CHLSyaOJTsR10WB10WBwTAZAggIaCyViVBuJWp0PcSBOg3HWSoNwbIoe46yVBuDZFBZ1kUFiuQFkRKkLC1VEiTGLloY9sqTwhx6HqsZwUjojLajPrKMsdYkX6gggjsRouDLh2nTjybkUyCuVxZumh4muzDKNbdL/qrhCd8Eyca5Bq03IBO9ik7hLkfElwaNFbzfi3vzIXfpJRd+py5749CyuwwFKkDkDHuhgB8oaC47Dl1PIKMmRY4uTHGO50ZM0hsSfjf9G/8Av9F4cpOcrZ6UUoqkXMOgyi53P6L1tJi2xt+Tizzt0jRhqnt+F7m+hK7UzmcYvtHSSuebvc5x7klV32Cil0cRomMqSjVc8+GaIUFJMGMExBsqoVhDU6FYwaqSFYwCdCskanRNjgo2isbMnQrBmRQ7Z3ESoLYQ9FBbHD0bQ3BzJbR7xXKaGpEZCmh7hmtVJGcnYkiJDiRgLM1FkaDuAVMqfZceOiWN7QLGKF35iwh3zBVR2/5URJSu9zFyDk1rfS/71oorwidz9TOxCDmPfsuDV4f7kdWDJ4ZUgkII6jb+C4cc3CR0SjaNVj7gEc/p2XsQmpxtHDKO10FUSBIYwVIRRq5MzrfcZcu7n+dF5OrzbpbV0ju0+OlbIKaPiPudvoByCnTYd8vsPNk2o1l7KVHAFUIIKYwF6LAieFnJWNMQBQkUyQNVpE2OArSJsKYjkwOugKCHJioOdOw2gL0WOgZ0rCjsyLCjsyAobOgW0IkQLaHiJC2ksYuiiJOiZzbKqITKzws2jVOhCoaNIsQlZM2C1aRRnJhJWlkCuF99lLSaplJ0zJqocp+oK8fPicGd+Ke5ElJPbfbn27q9Nl2vnonLC0X16hxnJAQ1E2VunxHRv7yubUZtkOO2bYse6RnSi1mDe93f5unsvJitzO5ukalNDlaBz5r3MOLZGjzsk9zJStSAXTsAEpWM4JoQ1lVCsXKoodjBUhHFyYUKXJWOhcyLHR10WAwVIQ1kxAKTGKkAUAcgDkAddABamhM0qZmi1SOTI+RKl6UiscStnWTNqEc9ZSZcUBoUxiU2PZbJGbYpSGBICOaHMLc+R6FZZcamqLhPazJc0tOunIhePJOL5O9PcjQo5Li3y9F6Wly7ltZy5oVyWF1GBmSS3JfyGkYPX+dV4ebI5ys9PHDah8Og+8fbueq69Hh53Mwz5P7UaQXqI4gOCGhojKzZQWpoGOArRLDdMQjnKWUkIXJWVQLosdHJAEBOhDAKqJGAVAGydCOsigs6yKCzsqKCzrJUFnWRQWAhFDJYGaqkjObL2awWhzVbKE8lys5M6oRpFd8iwnKjVRIRLqufdbNNvBdhK6oI55kpCujOxCEqKsUhKirOslQipiEFxmG40Pp1XHq8NrcjowZP7SjA8g9+R7rzoScWdclaNWJ+YX+Y6FevDJGUbOGUHF0ZIbncGj4RoD+pXj4ce+SR6E5UjddTWAy6gAC3717qx7Ukjgkm+SIFMzZ107AUtUtDs4BCQBJVWFCOcpsaQhKVlUBIYUxDAKkhWOAqSJscBUkTYbJ0KwhqdCDlToLDlRQWDKigs7KigsGVKh2cGooLLUEapIwnIFQ5Jjgii9ZM6UVJnLkyyN4IijWMOWXIvwld8DmkWGuWhi0MmIBapaGmLZIZxCTVqgTox6yDKdNtx6Lx9RhcJHoYsm5CNf10PrZYqZbRNSw2b3K6sOKo2ZZJ2y5BVlujtRyPRdePM48SJqyZ7b6j/wCrofPKM5REBSRmyQBWiWBybBELys2aJCEqSgIAYBNIQ7WqkiWyQNVpE2MAqomxw1VQrDZOhWEBMVhAQKw2QFgsgLOsgdgskFkkTE6JlItWsEzC7ZTmUs6IFSZYz4N4mfIV50+WdUSWFi2xQIky01dSMWOCrJaJGOTIaJUyBSFLQ0xVJRDUQ5hbnyPdZZsanGjTHPa7MZ8ZuvFljadHoKXBpgL1KOMDmXTcbBSoVkhb3CmM3DjwaJ2Th19V0J3yRKAweqUjLaIXosaQhUsoFkqGEBNITZK1q0SIbHAVUTY4CqibHAVUKwpiOQIKACgRyKA5AHIA4IAswtVJGU2NKUExRTepZ0Io1Lly5nwdONFVrblccY2zdui1GxdsY8GDY5CqiQIAZpTQmiZjlSM2iSyZIpCmhpikKSivLShxud1hPBCTtmscsoqj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73371" y="533400"/>
            <a:ext cx="21226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Pupa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51054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  <a:ea typeface="Times New Roman"/>
                <a:cs typeface="Times New Roman"/>
              </a:rPr>
              <a:t>the stage in which an organism seems to be at rest and forming a new body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3073" name="Picture 1" descr="C:\Users\rxvillal\Desktop\pu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3048000" cy="3048000"/>
          </a:xfrm>
          <a:prstGeom prst="rect">
            <a:avLst/>
          </a:prstGeom>
          <a:noFill/>
        </p:spPr>
      </p:pic>
      <p:pic>
        <p:nvPicPr>
          <p:cNvPr id="3074" name="Picture 2" descr="C:\Users\rxvillal\Desktop\pupa'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00200"/>
            <a:ext cx="3047999" cy="2954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05600" y="381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April 2, 2015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33400" y="541020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latin typeface="Comic Sans MS" pitchFamily="66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24374" y="457200"/>
            <a:ext cx="228139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Adult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5562600"/>
            <a:ext cx="7221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a fully grown organism that can reproduce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2049" name="Picture 1" descr="C:\Users\rxvillal\Desktop\adult;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681537" cy="3143806"/>
          </a:xfrm>
          <a:prstGeom prst="rect">
            <a:avLst/>
          </a:prstGeom>
          <a:noFill/>
        </p:spPr>
      </p:pic>
      <p:pic>
        <p:nvPicPr>
          <p:cNvPr id="2050" name="Picture 2" descr="C:\Users\rxvillal\Desktop\adultmamm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133600"/>
            <a:ext cx="3435246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65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apron</dc:title>
  <dc:creator>EPISD</dc:creator>
  <cp:lastModifiedBy>EPISD</cp:lastModifiedBy>
  <cp:revision>180</cp:revision>
  <dcterms:created xsi:type="dcterms:W3CDTF">2013-08-29T07:17:16Z</dcterms:created>
  <dcterms:modified xsi:type="dcterms:W3CDTF">2015-03-30T05:49:57Z</dcterms:modified>
</cp:coreProperties>
</file>